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matic SC" panose="020B0604020202020204" charset="-79"/>
      <p:regular r:id="rId9"/>
      <p:bold r:id="rId10"/>
    </p:embeddedFont>
    <p:embeddedFont>
      <p:font typeface="Montserrat" panose="020B0604020202020204" charset="0"/>
      <p:regular r:id="rId11"/>
      <p:bold r:id="rId12"/>
      <p:italic r:id="rId13"/>
      <p:boldItalic r:id="rId14"/>
    </p:embeddedFont>
    <p:embeddedFont>
      <p:font typeface="Source Code Pro"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17c11f399b153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17c11f399b153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17c11f399b153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17c11f399b153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6bf4e15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6bf4e15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6bf4e159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6bf4e159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6bf4e159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6bf4e159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ventbrite.com/e/unicef-usa-fall-forum-2018-tickets-5155508264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UNICEF Club-10/29/18</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OFFICERS: SHREYA SHETE, ESHA MANOJ, BEN JAMISON, DANIEL TUAN, XENIA MERCHAN, SMRITHI CHAKRAVARTHY. IMAAN SHANAVAS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1155100"/>
            <a:ext cx="8520600" cy="11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Collect your Trick or Treat for UNICEF Boxes Today!! Don’t forget to bring them back at our next meeting: Monday, November 5th</a:t>
            </a:r>
            <a:endParaRPr/>
          </a:p>
          <a:p>
            <a:pPr marL="0" lvl="0" indent="0" algn="l" rtl="0">
              <a:spcBef>
                <a:spcPts val="0"/>
              </a:spcBef>
              <a:spcAft>
                <a:spcPts val="0"/>
              </a:spcAft>
              <a:buNone/>
            </a:pPr>
            <a:endParaRPr/>
          </a:p>
        </p:txBody>
      </p:sp>
      <p:pic>
        <p:nvPicPr>
          <p:cNvPr id="63" name="Google Shape;63;p14"/>
          <p:cNvPicPr preferRelativeResize="0"/>
          <p:nvPr/>
        </p:nvPicPr>
        <p:blipFill>
          <a:blip r:embed="rId3">
            <a:alphaModFix/>
          </a:blip>
          <a:stretch>
            <a:fillRect/>
          </a:stretch>
        </p:blipFill>
        <p:spPr>
          <a:xfrm>
            <a:off x="152400" y="2571750"/>
            <a:ext cx="9144000" cy="241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Chipotle Fundraiser</a:t>
            </a:r>
            <a:endParaRPr/>
          </a:p>
        </p:txBody>
      </p:sp>
      <p:sp>
        <p:nvSpPr>
          <p:cNvPr id="69" name="Google Shape;69;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a:t>
            </a:r>
            <a:endParaRPr/>
          </a:p>
          <a:p>
            <a:pPr marL="457200" lvl="0" indent="-342900" algn="l" rtl="0">
              <a:spcBef>
                <a:spcPts val="1600"/>
              </a:spcBef>
              <a:spcAft>
                <a:spcPts val="0"/>
              </a:spcAft>
              <a:buSzPts val="1800"/>
              <a:buChar char="●"/>
            </a:pPr>
            <a:r>
              <a:rPr lang="en"/>
              <a:t>Sunday, November 18th</a:t>
            </a:r>
            <a:endParaRPr/>
          </a:p>
          <a:p>
            <a:pPr marL="457200" lvl="0" indent="-342900" algn="l" rtl="0">
              <a:spcBef>
                <a:spcPts val="0"/>
              </a:spcBef>
              <a:spcAft>
                <a:spcPts val="0"/>
              </a:spcAft>
              <a:buSzPts val="1800"/>
              <a:buChar char="●"/>
            </a:pPr>
            <a:r>
              <a:rPr lang="en"/>
              <a:t>5 PM-9 PM</a:t>
            </a:r>
            <a:endParaRPr/>
          </a:p>
          <a:p>
            <a:pPr marL="0" lvl="0" indent="0" algn="l" rtl="0">
              <a:spcBef>
                <a:spcPts val="1600"/>
              </a:spcBef>
              <a:spcAft>
                <a:spcPts val="0"/>
              </a:spcAft>
              <a:buNone/>
            </a:pPr>
            <a:r>
              <a:rPr lang="en"/>
              <a:t>Where</a:t>
            </a:r>
            <a:endParaRPr/>
          </a:p>
          <a:p>
            <a:pPr marL="457200" lvl="0" indent="-342900" algn="l" rtl="0">
              <a:spcBef>
                <a:spcPts val="1600"/>
              </a:spcBef>
              <a:spcAft>
                <a:spcPts val="0"/>
              </a:spcAft>
              <a:buSzPts val="1800"/>
              <a:buChar char="●"/>
            </a:pPr>
            <a:r>
              <a:rPr lang="en"/>
              <a:t>Germantown</a:t>
            </a:r>
            <a:endParaRPr/>
          </a:p>
          <a:p>
            <a:pPr marL="457200" lvl="0" indent="-342900" algn="l" rtl="0">
              <a:spcBef>
                <a:spcPts val="0"/>
              </a:spcBef>
              <a:spcAft>
                <a:spcPts val="0"/>
              </a:spcAft>
              <a:buSzPts val="1800"/>
              <a:buChar char="●"/>
            </a:pPr>
            <a:r>
              <a:rPr lang="en"/>
              <a:t>Address:</a:t>
            </a:r>
            <a:endParaRPr/>
          </a:p>
          <a:p>
            <a:pPr marL="914400" lvl="0" indent="0" algn="l" rtl="0">
              <a:spcBef>
                <a:spcPts val="1600"/>
              </a:spcBef>
              <a:spcAft>
                <a:spcPts val="1600"/>
              </a:spcAft>
              <a:buNone/>
            </a:pPr>
            <a:r>
              <a:rPr lang="en"/>
              <a:t>19881 Century Blvd, Germantown, MD 20874</a:t>
            </a:r>
            <a:endParaRPr/>
          </a:p>
        </p:txBody>
      </p:sp>
      <p:pic>
        <p:nvPicPr>
          <p:cNvPr id="70" name="Google Shape;70;p15"/>
          <p:cNvPicPr preferRelativeResize="0"/>
          <p:nvPr/>
        </p:nvPicPr>
        <p:blipFill>
          <a:blip r:embed="rId3">
            <a:alphaModFix/>
          </a:blip>
          <a:stretch>
            <a:fillRect/>
          </a:stretch>
        </p:blipFill>
        <p:spPr>
          <a:xfrm>
            <a:off x="4140920" y="445025"/>
            <a:ext cx="4361224" cy="2265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UNICEF Fall forum 2018</a:t>
            </a:r>
            <a:endParaRPr/>
          </a:p>
        </p:txBody>
      </p:sp>
      <p:sp>
        <p:nvSpPr>
          <p:cNvPr id="76" name="Google Shape;76;p16"/>
          <p:cNvSpPr txBox="1">
            <a:spLocks noGrp="1"/>
          </p:cNvSpPr>
          <p:nvPr>
            <p:ph type="body" idx="1"/>
          </p:nvPr>
        </p:nvSpPr>
        <p:spPr>
          <a:xfrm>
            <a:off x="311700" y="1228675"/>
            <a:ext cx="8520600" cy="3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rgbClr val="000000"/>
                </a:solidFill>
                <a:latin typeface="Montserrat"/>
                <a:ea typeface="Montserrat"/>
                <a:cs typeface="Montserrat"/>
                <a:sym typeface="Montserrat"/>
              </a:rPr>
              <a:t>Date:</a:t>
            </a:r>
            <a:r>
              <a:rPr lang="en" sz="1400" u="sng">
                <a:solidFill>
                  <a:srgbClr val="000000"/>
                </a:solidFill>
                <a:latin typeface="Montserrat"/>
                <a:ea typeface="Montserrat"/>
                <a:cs typeface="Montserrat"/>
                <a:sym typeface="Montserrat"/>
              </a:rPr>
              <a:t> November 3, 2018 </a:t>
            </a:r>
            <a:endParaRPr sz="1400" u="sng">
              <a:solidFill>
                <a:srgbClr val="000000"/>
              </a:solidFill>
              <a:latin typeface="Montserrat"/>
              <a:ea typeface="Montserrat"/>
              <a:cs typeface="Montserrat"/>
              <a:sym typeface="Montserrat"/>
            </a:endParaRPr>
          </a:p>
          <a:p>
            <a:pPr marL="0" lvl="0" indent="0" algn="l" rtl="0">
              <a:spcBef>
                <a:spcPts val="1600"/>
              </a:spcBef>
              <a:spcAft>
                <a:spcPts val="0"/>
              </a:spcAft>
              <a:buNone/>
            </a:pPr>
            <a:r>
              <a:rPr lang="en" sz="1400" b="1" u="sng">
                <a:solidFill>
                  <a:srgbClr val="000000"/>
                </a:solidFill>
                <a:latin typeface="Montserrat"/>
                <a:ea typeface="Montserrat"/>
                <a:cs typeface="Montserrat"/>
                <a:sym typeface="Montserrat"/>
              </a:rPr>
              <a:t>Time:</a:t>
            </a:r>
            <a:r>
              <a:rPr lang="en" sz="1400" u="sng">
                <a:solidFill>
                  <a:srgbClr val="000000"/>
                </a:solidFill>
                <a:latin typeface="Montserrat"/>
                <a:ea typeface="Montserrat"/>
                <a:cs typeface="Montserrat"/>
                <a:sym typeface="Montserrat"/>
              </a:rPr>
              <a:t> 10 AM to 3 PM</a:t>
            </a:r>
            <a:endParaRPr sz="1400" u="sng">
              <a:solidFill>
                <a:srgbClr val="000000"/>
              </a:solidFill>
              <a:latin typeface="Montserrat"/>
              <a:ea typeface="Montserrat"/>
              <a:cs typeface="Montserrat"/>
              <a:sym typeface="Montserrat"/>
            </a:endParaRPr>
          </a:p>
          <a:p>
            <a:pPr marL="0" lvl="0" indent="0" algn="l" rtl="0">
              <a:spcBef>
                <a:spcPts val="1600"/>
              </a:spcBef>
              <a:spcAft>
                <a:spcPts val="0"/>
              </a:spcAft>
              <a:buNone/>
            </a:pPr>
            <a:r>
              <a:rPr lang="en" sz="1400" b="1" u="sng">
                <a:solidFill>
                  <a:srgbClr val="000000"/>
                </a:solidFill>
                <a:latin typeface="Montserrat"/>
                <a:ea typeface="Montserrat"/>
                <a:cs typeface="Montserrat"/>
                <a:sym typeface="Montserrat"/>
              </a:rPr>
              <a:t>Location:</a:t>
            </a:r>
            <a:r>
              <a:rPr lang="en" sz="1400" u="sng">
                <a:solidFill>
                  <a:srgbClr val="000000"/>
                </a:solidFill>
                <a:latin typeface="Montserrat"/>
                <a:ea typeface="Montserrat"/>
                <a:cs typeface="Montserrat"/>
                <a:sym typeface="Montserrat"/>
              </a:rPr>
              <a:t> Georgetown University, Reiss 103 Building</a:t>
            </a:r>
            <a:endParaRPr sz="1400" u="sng">
              <a:solidFill>
                <a:srgbClr val="000000"/>
              </a:solidFill>
              <a:latin typeface="Montserrat"/>
              <a:ea typeface="Montserrat"/>
              <a:cs typeface="Montserrat"/>
              <a:sym typeface="Montserrat"/>
            </a:endParaRPr>
          </a:p>
          <a:p>
            <a:pPr marL="0" lvl="0" indent="0" algn="l" rtl="0">
              <a:spcBef>
                <a:spcPts val="1600"/>
              </a:spcBef>
              <a:spcAft>
                <a:spcPts val="0"/>
              </a:spcAft>
              <a:buNone/>
            </a:pPr>
            <a:r>
              <a:rPr lang="en" sz="1400">
                <a:solidFill>
                  <a:srgbClr val="000000"/>
                </a:solidFill>
                <a:highlight>
                  <a:srgbClr val="FFFFFF"/>
                </a:highlight>
                <a:latin typeface="Montserrat"/>
                <a:ea typeface="Montserrat"/>
                <a:cs typeface="Montserrat"/>
                <a:sym typeface="Montserrat"/>
              </a:rPr>
              <a:t>Registration is open to UNICEF Club members and advisors, prospective UNICEF Club members, UNICEF Club Alumni, advocates, community leaders, changemakers and students 13 years old or older interested in global citizenship, international issues, and activism on campus and in their community. </a:t>
            </a:r>
            <a:endParaRPr sz="1400">
              <a:solidFill>
                <a:srgbClr val="000000"/>
              </a:solidFill>
              <a:highlight>
                <a:srgbClr val="FFFFFF"/>
              </a:highlight>
              <a:latin typeface="Montserrat"/>
              <a:ea typeface="Montserrat"/>
              <a:cs typeface="Montserrat"/>
              <a:sym typeface="Montserrat"/>
            </a:endParaRPr>
          </a:p>
          <a:p>
            <a:pPr marL="0" lvl="0" indent="0" algn="l" rtl="0">
              <a:spcBef>
                <a:spcPts val="1600"/>
              </a:spcBef>
              <a:spcAft>
                <a:spcPts val="0"/>
              </a:spcAft>
              <a:buNone/>
            </a:pPr>
            <a:r>
              <a:rPr lang="en" sz="1400">
                <a:solidFill>
                  <a:srgbClr val="000000"/>
                </a:solidFill>
                <a:highlight>
                  <a:srgbClr val="FFFFFF"/>
                </a:highlight>
                <a:latin typeface="Montserrat"/>
                <a:ea typeface="Montserrat"/>
                <a:cs typeface="Montserrat"/>
                <a:sym typeface="Montserrat"/>
              </a:rPr>
              <a:t>Please register early as registration is expected to reach full capacity. </a:t>
            </a:r>
            <a:endParaRPr sz="1400">
              <a:latin typeface="Montserrat"/>
              <a:ea typeface="Montserrat"/>
              <a:cs typeface="Montserrat"/>
              <a:sym typeface="Montserrat"/>
            </a:endParaRPr>
          </a:p>
          <a:p>
            <a:pPr marL="0" lvl="0" indent="0" algn="l" rtl="0">
              <a:spcBef>
                <a:spcPts val="1600"/>
              </a:spcBef>
              <a:spcAft>
                <a:spcPts val="1600"/>
              </a:spcAft>
              <a:buNone/>
            </a:pPr>
            <a:r>
              <a:rPr lang="en" sz="1400" b="1">
                <a:solidFill>
                  <a:srgbClr val="000000"/>
                </a:solidFill>
                <a:highlight>
                  <a:srgbClr val="FFFF00"/>
                </a:highlight>
                <a:latin typeface="Montserrat"/>
                <a:ea typeface="Montserrat"/>
                <a:cs typeface="Montserrat"/>
                <a:sym typeface="Montserrat"/>
              </a:rPr>
              <a:t>Register by October 31th 2018</a:t>
            </a:r>
            <a:r>
              <a:rPr lang="en" sz="1400">
                <a:solidFill>
                  <a:srgbClr val="000000"/>
                </a:solidFill>
                <a:highlight>
                  <a:srgbClr val="FFFF00"/>
                </a:highlight>
                <a:latin typeface="Montserrat"/>
                <a:ea typeface="Montserrat"/>
                <a:cs typeface="Montserrat"/>
                <a:sym typeface="Montserrat"/>
              </a:rPr>
              <a:t> </a:t>
            </a:r>
            <a:r>
              <a:rPr lang="en" sz="1400">
                <a:solidFill>
                  <a:srgbClr val="000000"/>
                </a:solidFill>
                <a:highlight>
                  <a:srgbClr val="FFFFFF"/>
                </a:highlight>
                <a:latin typeface="Montserrat"/>
                <a:ea typeface="Montserrat"/>
                <a:cs typeface="Montserrat"/>
                <a:sym typeface="Montserrat"/>
              </a:rPr>
              <a:t>and enter a raffle to win </a:t>
            </a:r>
            <a:r>
              <a:rPr lang="en" sz="1400" b="1">
                <a:solidFill>
                  <a:srgbClr val="000000"/>
                </a:solidFill>
                <a:highlight>
                  <a:srgbClr val="FFFF00"/>
                </a:highlight>
                <a:latin typeface="Montserrat"/>
                <a:ea typeface="Montserrat"/>
                <a:cs typeface="Montserrat"/>
                <a:sym typeface="Montserrat"/>
              </a:rPr>
              <a:t>FREE ADMISSION</a:t>
            </a:r>
            <a:r>
              <a:rPr lang="en" sz="1400">
                <a:solidFill>
                  <a:srgbClr val="000000"/>
                </a:solidFill>
                <a:highlight>
                  <a:srgbClr val="FFFF00"/>
                </a:highlight>
                <a:latin typeface="Montserrat"/>
                <a:ea typeface="Montserrat"/>
                <a:cs typeface="Montserrat"/>
                <a:sym typeface="Montserrat"/>
              </a:rPr>
              <a:t> </a:t>
            </a:r>
            <a:r>
              <a:rPr lang="en" sz="1400">
                <a:solidFill>
                  <a:srgbClr val="000000"/>
                </a:solidFill>
                <a:highlight>
                  <a:srgbClr val="FFFFFF"/>
                </a:highlight>
                <a:latin typeface="Montserrat"/>
                <a:ea typeface="Montserrat"/>
                <a:cs typeface="Montserrat"/>
                <a:sym typeface="Montserrat"/>
              </a:rPr>
              <a:t>to the UNICEF Annual Summit March 16-19 2019. </a:t>
            </a:r>
            <a:r>
              <a:rPr lang="en" sz="1400" b="1" u="sng">
                <a:solidFill>
                  <a:srgbClr val="1155CC"/>
                </a:solidFill>
                <a:highlight>
                  <a:srgbClr val="FFFFFF"/>
                </a:highlight>
                <a:latin typeface="Montserrat"/>
                <a:ea typeface="Montserrat"/>
                <a:cs typeface="Montserrat"/>
                <a:sym typeface="Montserrat"/>
                <a:hlinkClick r:id="rId3"/>
              </a:rPr>
              <a:t>RSVP HERE</a:t>
            </a:r>
            <a:endParaRPr sz="1400" b="1">
              <a:latin typeface="Montserrat"/>
              <a:ea typeface="Montserrat"/>
              <a:cs typeface="Montserrat"/>
              <a:sym typeface="Montserrat"/>
            </a:endParaRPr>
          </a:p>
        </p:txBody>
      </p:sp>
      <p:pic>
        <p:nvPicPr>
          <p:cNvPr id="77" name="Google Shape;77;p16"/>
          <p:cNvPicPr preferRelativeResize="0"/>
          <p:nvPr/>
        </p:nvPicPr>
        <p:blipFill>
          <a:blip r:embed="rId4">
            <a:alphaModFix/>
          </a:blip>
          <a:stretch>
            <a:fillRect/>
          </a:stretch>
        </p:blipFill>
        <p:spPr>
          <a:xfrm>
            <a:off x="5211549" y="554675"/>
            <a:ext cx="2584174" cy="17236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UNICEF USA Fall Forum 2018</a:t>
            </a:r>
            <a:endParaRPr/>
          </a:p>
        </p:txBody>
      </p:sp>
      <p:sp>
        <p:nvSpPr>
          <p:cNvPr id="83" name="Google Shape;83;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Montserrat"/>
                <a:ea typeface="Montserrat"/>
                <a:cs typeface="Montserrat"/>
                <a:sym typeface="Montserrat"/>
              </a:rPr>
              <a:t>The event aims to: </a:t>
            </a:r>
            <a:endParaRPr sz="1400"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sz="1400">
                <a:solidFill>
                  <a:srgbClr val="000000"/>
                </a:solidFill>
                <a:latin typeface="Montserrat"/>
                <a:ea typeface="Montserrat"/>
                <a:cs typeface="Montserrat"/>
                <a:sym typeface="Montserrat"/>
              </a:rPr>
              <a:t>1.    Explore the intersection of youth mobilization and issues affecting refugee women and children including gender-based violence, access to education and child protection</a:t>
            </a:r>
            <a:endParaRPr sz="1400">
              <a:solidFill>
                <a:srgbClr val="000000"/>
              </a:solidFill>
              <a:latin typeface="Montserrat"/>
              <a:ea typeface="Montserrat"/>
              <a:cs typeface="Montserrat"/>
              <a:sym typeface="Montserrat"/>
            </a:endParaRPr>
          </a:p>
          <a:p>
            <a:pPr marL="0" lvl="0" indent="0" algn="l" rtl="0">
              <a:spcBef>
                <a:spcPts val="0"/>
              </a:spcBef>
              <a:spcAft>
                <a:spcPts val="0"/>
              </a:spcAft>
              <a:buNone/>
            </a:pPr>
            <a:r>
              <a:rPr lang="en" sz="1400">
                <a:solidFill>
                  <a:srgbClr val="000000"/>
                </a:solidFill>
                <a:latin typeface="Montserrat"/>
                <a:ea typeface="Montserrat"/>
                <a:cs typeface="Montserrat"/>
                <a:sym typeface="Montserrat"/>
              </a:rPr>
              <a:t>2.    Learn from a panel of leading experts, influencers and changemakers working on movements and causes that put children first</a:t>
            </a:r>
            <a:endParaRPr sz="1400">
              <a:solidFill>
                <a:srgbClr val="000000"/>
              </a:solidFill>
              <a:latin typeface="Montserrat"/>
              <a:ea typeface="Montserrat"/>
              <a:cs typeface="Montserrat"/>
              <a:sym typeface="Montserrat"/>
            </a:endParaRPr>
          </a:p>
          <a:p>
            <a:pPr marL="0" lvl="0" indent="0" algn="l" rtl="0">
              <a:spcBef>
                <a:spcPts val="0"/>
              </a:spcBef>
              <a:spcAft>
                <a:spcPts val="0"/>
              </a:spcAft>
              <a:buNone/>
            </a:pPr>
            <a:r>
              <a:rPr lang="en" sz="1400">
                <a:solidFill>
                  <a:srgbClr val="000000"/>
                </a:solidFill>
                <a:latin typeface="Montserrat"/>
                <a:ea typeface="Montserrat"/>
                <a:cs typeface="Montserrat"/>
                <a:sym typeface="Montserrat"/>
              </a:rPr>
              <a:t>3.    Equip you with the knowledge and resources necessary to educate others and inspire ways to impact these issues</a:t>
            </a:r>
            <a:endParaRPr sz="1400">
              <a:solidFill>
                <a:srgbClr val="000000"/>
              </a:solidFill>
              <a:latin typeface="Montserrat"/>
              <a:ea typeface="Montserrat"/>
              <a:cs typeface="Montserrat"/>
              <a:sym typeface="Montserrat"/>
            </a:endParaRPr>
          </a:p>
          <a:p>
            <a:pPr marL="0" lvl="0" indent="0" algn="l" rtl="0">
              <a:spcBef>
                <a:spcPts val="0"/>
              </a:spcBef>
              <a:spcAft>
                <a:spcPts val="0"/>
              </a:spcAft>
              <a:buNone/>
            </a:pPr>
            <a:r>
              <a:rPr lang="en" sz="1400">
                <a:solidFill>
                  <a:srgbClr val="000000"/>
                </a:solidFill>
                <a:latin typeface="Montserrat"/>
                <a:ea typeface="Montserrat"/>
                <a:cs typeface="Montserrat"/>
                <a:sym typeface="Montserrat"/>
              </a:rPr>
              <a:t>4.    Participate in workshops led by UN staff focusing on professional development in the field of advocacy, policy and international development</a:t>
            </a:r>
            <a:endParaRPr sz="1400">
              <a:solidFill>
                <a:srgbClr val="000000"/>
              </a:solidFill>
              <a:latin typeface="Montserrat"/>
              <a:ea typeface="Montserrat"/>
              <a:cs typeface="Montserrat"/>
              <a:sym typeface="Montserrat"/>
            </a:endParaRPr>
          </a:p>
          <a:p>
            <a:pPr marL="0" lvl="0" indent="0" algn="l" rtl="0">
              <a:spcBef>
                <a:spcPts val="0"/>
              </a:spcBef>
              <a:spcAft>
                <a:spcPts val="0"/>
              </a:spcAft>
              <a:buNone/>
            </a:pPr>
            <a:r>
              <a:rPr lang="en" sz="1400">
                <a:solidFill>
                  <a:srgbClr val="000000"/>
                </a:solidFill>
                <a:latin typeface="Montserrat"/>
                <a:ea typeface="Montserrat"/>
                <a:cs typeface="Montserrat"/>
                <a:sym typeface="Montserrat"/>
              </a:rPr>
              <a:t> </a:t>
            </a:r>
            <a:endParaRPr sz="1400">
              <a:solidFill>
                <a:srgbClr val="000000"/>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400">
                <a:solidFill>
                  <a:srgbClr val="500050"/>
                </a:solidFill>
                <a:latin typeface="Montserrat"/>
                <a:ea typeface="Montserrat"/>
                <a:cs typeface="Montserrat"/>
                <a:sym typeface="Montserrat"/>
              </a:rPr>
              <a:t>We will be join by distinguished panelists and speakers from UNICEF, World Bank Group,</a:t>
            </a:r>
            <a:r>
              <a:rPr lang="en" sz="1400">
                <a:solidFill>
                  <a:srgbClr val="000000"/>
                </a:solidFill>
                <a:latin typeface="Montserrat"/>
                <a:ea typeface="Montserrat"/>
                <a:cs typeface="Montserrat"/>
                <a:sym typeface="Montserrat"/>
              </a:rPr>
              <a:t>  Asian/Pacific Islander Domestic Violence Resource Project (DVRP), State Department, UNICEF USA, and guest speaker, Claudia Körbler.</a:t>
            </a:r>
            <a:endParaRPr sz="1400">
              <a:solidFill>
                <a:srgbClr val="000000"/>
              </a:solidFill>
              <a:latin typeface="Montserrat"/>
              <a:ea typeface="Montserrat"/>
              <a:cs typeface="Montserrat"/>
              <a:sym typeface="Montserrat"/>
            </a:endParaRPr>
          </a:p>
          <a:p>
            <a:pPr marL="0" lvl="0" indent="0" algn="l" rtl="0">
              <a:lnSpc>
                <a:spcPct val="100000"/>
              </a:lnSpc>
              <a:spcBef>
                <a:spcPts val="100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1758500" y="17900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Any Questions?</a:t>
            </a:r>
            <a:endParaRPr sz="960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On-screen Show (16:9)</PresentationFormat>
  <Paragraphs>27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Amatic SC</vt:lpstr>
      <vt:lpstr>Source Code Pro</vt:lpstr>
      <vt:lpstr>Arial</vt:lpstr>
      <vt:lpstr>Montserrat</vt:lpstr>
      <vt:lpstr>Beach Day</vt:lpstr>
      <vt:lpstr>UNICEF Club-10/29/18</vt:lpstr>
      <vt:lpstr>Collect your Trick or Treat for UNICEF Boxes Today!! Don’t forget to bring them back at our next meeting: Monday, November 5th </vt:lpstr>
      <vt:lpstr>Chipotle Fundraiser</vt:lpstr>
      <vt:lpstr>UNICEF Fall forum 2018</vt:lpstr>
      <vt:lpstr>UNICEF USA Fall Forum 2018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 Club-10/29/18</dc:title>
  <dc:creator>Shreya Shete</dc:creator>
  <cp:lastModifiedBy>Shreya Shete</cp:lastModifiedBy>
  <cp:revision>2</cp:revision>
  <dcterms:modified xsi:type="dcterms:W3CDTF">2018-11-05T03:58:09Z</dcterms:modified>
</cp:coreProperties>
</file>