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Proxima Nova" panose="020B0604020202020204" charset="0"/>
      <p:regular r:id="rId10"/>
      <p:bold r:id="rId11"/>
      <p:italic r:id="rId12"/>
      <p:boldItalic r:id="rId13"/>
    </p:embeddedFont>
    <p:embeddedFont>
      <p:font typeface="Proxima Nova Semibold" panose="020B0604020202020204" charset="0"/>
      <p:regular r:id="rId14"/>
      <p:bold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3" d="100"/>
          <a:sy n="103" d="100"/>
        </p:scale>
        <p:origin x="8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5beb7f47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5beb7f47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5beb7f479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5beb7f479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5beb7f479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5beb7f479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5bee41a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5bee41ab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5bf822efd_0_4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5bf822efd_0_4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5beb7f479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5beb7f479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6HTxPku7l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JFdOuCSqd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6HTxPku7l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www.youtube.com/watch?v=7KSLXBVP-2w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unicefclub@gmai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://poolesvilleunicef.weebly.com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663900" y="99875"/>
            <a:ext cx="7816200" cy="225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500" dirty="0">
                <a:solidFill>
                  <a:srgbClr val="FF572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UNICEF Club Meeting</a:t>
            </a:r>
            <a:endParaRPr sz="5500" dirty="0">
              <a:solidFill>
                <a:srgbClr val="FF5722"/>
              </a:solidFill>
              <a:latin typeface="Proxima Nova Semibold"/>
              <a:ea typeface="Proxima Nova Semibold"/>
              <a:cs typeface="Proxima Nova Semibold"/>
              <a:sym typeface="Proxima Nova Semibold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500" dirty="0">
                <a:solidFill>
                  <a:srgbClr val="FF572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10/22/18</a:t>
            </a:r>
            <a:endParaRPr sz="5500" dirty="0">
              <a:solidFill>
                <a:srgbClr val="FF5722"/>
              </a:solidFill>
              <a:latin typeface="Proxima Nova Semibold"/>
              <a:ea typeface="Proxima Nova Semibold"/>
              <a:cs typeface="Proxima Nova Semibold"/>
              <a:sym typeface="Proxima Nova Semibold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dirty="0">
                <a:solidFill>
                  <a:srgbClr val="FF572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Trick-or-Treat for UNICEF</a:t>
            </a:r>
            <a:endParaRPr sz="3000" dirty="0">
              <a:solidFill>
                <a:srgbClr val="FF5722"/>
              </a:solidFill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19600" y="3834375"/>
            <a:ext cx="8704800" cy="10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rgbClr val="FF572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Officers: S</a:t>
            </a:r>
            <a:r>
              <a:rPr lang="en-US" sz="3000" dirty="0" err="1">
                <a:solidFill>
                  <a:srgbClr val="FF572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hreya</a:t>
            </a:r>
            <a:r>
              <a:rPr lang="en-US" sz="3000" dirty="0">
                <a:solidFill>
                  <a:srgbClr val="FF572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 Shete, Esha </a:t>
            </a:r>
            <a:r>
              <a:rPr lang="en-US" sz="3000" dirty="0" err="1">
                <a:solidFill>
                  <a:srgbClr val="FF572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Manoj</a:t>
            </a:r>
            <a:r>
              <a:rPr lang="en-US" sz="3000" dirty="0">
                <a:solidFill>
                  <a:srgbClr val="FF572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, Ben Jamison, Daniel Tuan, </a:t>
            </a:r>
            <a:r>
              <a:rPr lang="en-US" sz="3000" dirty="0" err="1">
                <a:solidFill>
                  <a:srgbClr val="FF572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Smrithi</a:t>
            </a:r>
            <a:r>
              <a:rPr lang="en-US" sz="3000" dirty="0">
                <a:solidFill>
                  <a:srgbClr val="FF572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 Chakravarthy, Xenia </a:t>
            </a:r>
            <a:r>
              <a:rPr lang="en-US" sz="3000" dirty="0" err="1">
                <a:solidFill>
                  <a:srgbClr val="FF572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Merchan</a:t>
            </a:r>
            <a:r>
              <a:rPr lang="en-US" sz="3000" dirty="0">
                <a:solidFill>
                  <a:srgbClr val="FF572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, </a:t>
            </a:r>
            <a:r>
              <a:rPr lang="en-US" sz="3000" dirty="0" err="1">
                <a:solidFill>
                  <a:srgbClr val="FF572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Imaan</a:t>
            </a:r>
            <a:r>
              <a:rPr lang="en-US" sz="3000" dirty="0">
                <a:solidFill>
                  <a:srgbClr val="FF572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 </a:t>
            </a:r>
            <a:r>
              <a:rPr lang="en-US" sz="3000" dirty="0" err="1">
                <a:solidFill>
                  <a:srgbClr val="FF572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Shanavas</a:t>
            </a:r>
            <a:endParaRPr sz="3000" dirty="0">
              <a:solidFill>
                <a:srgbClr val="FF5722"/>
              </a:solidFill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r="7561"/>
          <a:stretch/>
        </p:blipFill>
        <p:spPr>
          <a:xfrm>
            <a:off x="959400" y="2483500"/>
            <a:ext cx="7225201" cy="122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rgbClr val="FF5722"/>
                </a:solidFill>
              </a:rPr>
              <a:t>History</a:t>
            </a:r>
            <a:endParaRPr sz="3000" b="1"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4294967295"/>
          </p:nvPr>
        </p:nvSpPr>
        <p:spPr>
          <a:xfrm>
            <a:off x="915900" y="1315650"/>
            <a:ext cx="7312200" cy="292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>
                <a:solidFill>
                  <a:schemeClr val="dk1"/>
                </a:solidFill>
              </a:rPr>
              <a:t>● Began in 1950 as a way to help kids around the world still affected by World War II</a:t>
            </a:r>
            <a:endParaRPr sz="25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5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>
                <a:solidFill>
                  <a:schemeClr val="dk1"/>
                </a:solidFill>
              </a:rPr>
              <a:t>● They have raised more than $175 million for the U.S. Fund for UNICEF over the past 67 years</a:t>
            </a:r>
            <a:endParaRPr sz="25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5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u="sng">
                <a:solidFill>
                  <a:srgbClr val="FF5722"/>
                </a:solidFill>
                <a:hlinkClick r:id="rId3"/>
              </a:rPr>
              <a:t>https://www.youtube.com/watch?v=R6HTxPku7lg</a:t>
            </a:r>
            <a:endParaRPr sz="2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rgbClr val="FF5722"/>
                </a:solidFill>
              </a:rPr>
              <a:t>This Year</a:t>
            </a:r>
            <a:endParaRPr sz="3000" b="1"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4294967295"/>
          </p:nvPr>
        </p:nvSpPr>
        <p:spPr>
          <a:xfrm>
            <a:off x="354600" y="1222800"/>
            <a:ext cx="8434800" cy="26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● $1 - Buys pencils for a class of 30 students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● $8 - Gives a UNICEF Kit that provides clean water to a family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● $15 - Sends a box of 5 mosquito nets to protect kids from deadly malaria disease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● $55 - Gives 150 food packets to malnourished children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● $210 - Buys a school-in-a-box kit to help 40 refugee kids learn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5722"/>
                </a:solidFill>
                <a:hlinkClick r:id="rId3"/>
              </a:rPr>
              <a:t>https://www.youtube.com/watch?v=YJFdOuCSqdA</a:t>
            </a:r>
            <a:endParaRPr sz="2000">
              <a:solidFill>
                <a:srgbClr val="FF572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rgbClr val="FF5722"/>
                </a:solidFill>
              </a:rPr>
              <a:t>Trick-or-Treat Boxes</a:t>
            </a:r>
            <a:endParaRPr sz="3000" b="1"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4294967295"/>
          </p:nvPr>
        </p:nvSpPr>
        <p:spPr>
          <a:xfrm>
            <a:off x="760050" y="1283025"/>
            <a:ext cx="7623900" cy="27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dirty="0">
                <a:solidFill>
                  <a:schemeClr val="dk1"/>
                </a:solidFill>
              </a:rPr>
              <a:t>●</a:t>
            </a:r>
            <a:r>
              <a:rPr lang="en" sz="2000" dirty="0">
                <a:solidFill>
                  <a:srgbClr val="000000"/>
                </a:solidFill>
              </a:rPr>
              <a:t> </a:t>
            </a:r>
            <a:r>
              <a:rPr lang="en" sz="2000" dirty="0">
                <a:solidFill>
                  <a:schemeClr val="dk1"/>
                </a:solidFill>
              </a:rPr>
              <a:t>Please pick up a box at the end of the </a:t>
            </a:r>
            <a:r>
              <a:rPr lang="en-US" sz="2000" dirty="0">
                <a:solidFill>
                  <a:schemeClr val="dk1"/>
                </a:solidFill>
              </a:rPr>
              <a:t>next </a:t>
            </a:r>
            <a:r>
              <a:rPr lang="en" sz="2000" dirty="0">
                <a:solidFill>
                  <a:schemeClr val="dk1"/>
                </a:solidFill>
              </a:rPr>
              <a:t>meeting</a:t>
            </a:r>
            <a:endParaRPr sz="2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dirty="0">
                <a:solidFill>
                  <a:schemeClr val="dk1"/>
                </a:solidFill>
              </a:rPr>
              <a:t>● Spare change adds up, so even the smallest donations count</a:t>
            </a:r>
            <a:endParaRPr sz="2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dirty="0">
                <a:solidFill>
                  <a:schemeClr val="dk1"/>
                </a:solidFill>
              </a:rPr>
              <a:t>● You can go “trick-or-treating for UNICEF” any time before th</a:t>
            </a:r>
            <a:r>
              <a:rPr lang="en-US" sz="2000" dirty="0">
                <a:solidFill>
                  <a:schemeClr val="dk1"/>
                </a:solidFill>
              </a:rPr>
              <a:t>e first</a:t>
            </a:r>
            <a:r>
              <a:rPr lang="en" sz="2000" dirty="0">
                <a:solidFill>
                  <a:schemeClr val="dk1"/>
                </a:solidFill>
              </a:rPr>
              <a:t> meeting </a:t>
            </a:r>
            <a:r>
              <a:rPr lang="en-US" sz="2000" dirty="0">
                <a:solidFill>
                  <a:schemeClr val="dk1"/>
                </a:solidFill>
              </a:rPr>
              <a:t>in November</a:t>
            </a:r>
            <a:r>
              <a:rPr lang="en" sz="2000" dirty="0">
                <a:solidFill>
                  <a:schemeClr val="dk1"/>
                </a:solidFill>
              </a:rPr>
              <a:t>, so enjoy your Halloween plans too</a:t>
            </a:r>
            <a:endParaRPr sz="2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dirty="0">
                <a:solidFill>
                  <a:schemeClr val="dk1"/>
                </a:solidFill>
              </a:rPr>
              <a:t>● 1 Trick-or-Treat Box = 1 UNICEF Club Volunteer Service Hour</a:t>
            </a:r>
            <a:endParaRPr sz="2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rgbClr val="FF5722"/>
                </a:solidFill>
              </a:rPr>
              <a:t>New Stories</a:t>
            </a:r>
            <a:endParaRPr sz="3000" b="1"/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endParaRPr sz="3000" b="1"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4294967295"/>
          </p:nvPr>
        </p:nvSpPr>
        <p:spPr>
          <a:xfrm>
            <a:off x="311700" y="1396400"/>
            <a:ext cx="8520600" cy="13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2500" b="1" u="sng" dirty="0">
                <a:solidFill>
                  <a:srgbClr val="FFFFFF"/>
                </a:solidFill>
                <a:hlinkClick r:id="rId3"/>
              </a:rPr>
              <a:t>https://www.youtube.com/watch?v=R6HTxPku7lg</a:t>
            </a:r>
            <a:endParaRPr lang="en-US" sz="2500" b="1" u="sng" dirty="0">
              <a:solidFill>
                <a:srgbClr val="FFFFFF"/>
              </a:solidFill>
            </a:endParaRPr>
          </a:p>
          <a:p>
            <a:pPr marL="0" lvl="0" indent="0">
              <a:lnSpc>
                <a:spcPct val="100000"/>
              </a:lnSpc>
              <a:buNone/>
            </a:pPr>
            <a:endParaRPr sz="2500" b="1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u="sng" dirty="0">
                <a:solidFill>
                  <a:srgbClr val="FFFFFF"/>
                </a:solidFill>
                <a:hlinkClick r:id="rId4"/>
              </a:rPr>
              <a:t>https://www.youtube.com/watch?v=7KSLXBVP-2w</a:t>
            </a:r>
            <a:endParaRPr sz="25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/>
        </p:nvSpPr>
        <p:spPr>
          <a:xfrm>
            <a:off x="311700" y="289350"/>
            <a:ext cx="8520600" cy="10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b="1">
                <a:solidFill>
                  <a:srgbClr val="FF5722"/>
                </a:solidFill>
                <a:latin typeface="Proxima Nova"/>
                <a:ea typeface="Proxima Nova"/>
                <a:cs typeface="Proxima Nova"/>
                <a:sym typeface="Proxima Nova"/>
              </a:rPr>
              <a:t>Contact Us</a:t>
            </a:r>
            <a:endParaRPr sz="5000" b="1">
              <a:solidFill>
                <a:srgbClr val="FF572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6" name="Google Shape;86;p18"/>
          <p:cNvSpPr txBox="1"/>
          <p:nvPr/>
        </p:nvSpPr>
        <p:spPr>
          <a:xfrm>
            <a:off x="173250" y="1541000"/>
            <a:ext cx="8797500" cy="28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dirty="0">
                <a:solidFill>
                  <a:schemeClr val="dk1"/>
                </a:solidFill>
              </a:rPr>
              <a:t>Email: </a:t>
            </a:r>
            <a:r>
              <a:rPr lang="en" sz="3500" u="sng" dirty="0">
                <a:solidFill>
                  <a:schemeClr val="hlink"/>
                </a:solidFill>
              </a:rPr>
              <a:t>poolesville</a:t>
            </a:r>
            <a:r>
              <a:rPr lang="en" sz="3500" u="sng" dirty="0">
                <a:solidFill>
                  <a:schemeClr val="hlink"/>
                </a:solidFill>
                <a:hlinkClick r:id="rId3"/>
              </a:rPr>
              <a:t>unicef</a:t>
            </a:r>
            <a:r>
              <a:rPr lang="en-US" sz="3500" u="sng" dirty="0">
                <a:solidFill>
                  <a:schemeClr val="hlink"/>
                </a:solidFill>
                <a:hlinkClick r:id="rId3"/>
              </a:rPr>
              <a:t>club</a:t>
            </a:r>
            <a:r>
              <a:rPr lang="en" sz="3500" u="sng" dirty="0">
                <a:solidFill>
                  <a:schemeClr val="hlink"/>
                </a:solidFill>
                <a:hlinkClick r:id="rId3"/>
              </a:rPr>
              <a:t>@gmail.com</a:t>
            </a:r>
            <a:endParaRPr sz="35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5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dirty="0">
                <a:solidFill>
                  <a:schemeClr val="dk1"/>
                </a:solidFill>
              </a:rPr>
              <a:t>Instagram: @pool</a:t>
            </a:r>
            <a:r>
              <a:rPr lang="en-US" sz="3500" dirty="0" err="1">
                <a:solidFill>
                  <a:schemeClr val="dk1"/>
                </a:solidFill>
              </a:rPr>
              <a:t>esvilleunicefclub</a:t>
            </a:r>
            <a:endParaRPr lang="en-US" sz="35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5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dirty="0">
                <a:solidFill>
                  <a:schemeClr val="dk1"/>
                </a:solidFill>
              </a:rPr>
              <a:t>Website:</a:t>
            </a:r>
            <a:r>
              <a:rPr lang="en" sz="3300" dirty="0"/>
              <a:t> </a:t>
            </a:r>
            <a:r>
              <a:rPr lang="en" sz="3300" u="sng" dirty="0">
                <a:solidFill>
                  <a:srgbClr val="FF5722"/>
                </a:solidFill>
                <a:hlinkClick r:id="rId4"/>
              </a:rPr>
              <a:t>http://pooles</a:t>
            </a:r>
            <a:r>
              <a:rPr lang="en-US" sz="3300" u="sng" dirty="0">
                <a:solidFill>
                  <a:srgbClr val="FF5722"/>
                </a:solidFill>
                <a:hlinkClick r:id="rId4"/>
              </a:rPr>
              <a:t>v</a:t>
            </a:r>
            <a:r>
              <a:rPr lang="en" sz="3300" u="sng" dirty="0">
                <a:solidFill>
                  <a:srgbClr val="FF5722"/>
                </a:solidFill>
                <a:hlinkClick r:id="rId4"/>
              </a:rPr>
              <a:t>illeunicef.weebly.com/</a:t>
            </a:r>
            <a:r>
              <a:rPr lang="en" sz="3500" dirty="0"/>
              <a:t> </a:t>
            </a:r>
            <a:endParaRPr sz="3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/>
        </p:nvSpPr>
        <p:spPr>
          <a:xfrm>
            <a:off x="300450" y="1006050"/>
            <a:ext cx="8543100" cy="31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solidFill>
                  <a:srgbClr val="FF5722"/>
                </a:solidFill>
              </a:rPr>
              <a:t>Next UNICEF Club Meeting: </a:t>
            </a:r>
            <a:r>
              <a:rPr lang="en-US" sz="4000" b="1" dirty="0">
                <a:solidFill>
                  <a:srgbClr val="FF5722"/>
                </a:solidFill>
              </a:rPr>
              <a:t>Monday</a:t>
            </a:r>
            <a:r>
              <a:rPr lang="en" sz="4000" b="1" dirty="0">
                <a:solidFill>
                  <a:srgbClr val="FF5722"/>
                </a:solidFill>
              </a:rPr>
              <a:t>, </a:t>
            </a:r>
            <a:r>
              <a:rPr lang="en-US" sz="4000" b="1" dirty="0">
                <a:solidFill>
                  <a:srgbClr val="FF5722"/>
                </a:solidFill>
              </a:rPr>
              <a:t>October</a:t>
            </a:r>
            <a:r>
              <a:rPr lang="en" sz="4000" b="1" dirty="0">
                <a:solidFill>
                  <a:srgbClr val="FF5722"/>
                </a:solidFill>
              </a:rPr>
              <a:t> 29th during lunch</a:t>
            </a:r>
            <a:endParaRPr sz="4000" b="1" dirty="0">
              <a:solidFill>
                <a:srgbClr val="FF572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FF572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 dirty="0">
                <a:solidFill>
                  <a:srgbClr val="FF5722"/>
                </a:solidFill>
              </a:rPr>
              <a:t>This presentation can be found under the “Updates” tab on our website</a:t>
            </a:r>
            <a:endParaRPr sz="3500" b="1" dirty="0">
              <a:solidFill>
                <a:srgbClr val="FF572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On-screen Show (16:9)</PresentationFormat>
  <Paragraphs>39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Proxima Nova</vt:lpstr>
      <vt:lpstr>Arial</vt:lpstr>
      <vt:lpstr>Proxima Nova Semibold</vt:lpstr>
      <vt:lpstr>Simple Dark</vt:lpstr>
      <vt:lpstr>UNICEF Club Meeting 10/22/18 Trick-or-Treat for UNICEF</vt:lpstr>
      <vt:lpstr>History</vt:lpstr>
      <vt:lpstr>This Year</vt:lpstr>
      <vt:lpstr>Trick-or-Treat Boxes</vt:lpstr>
      <vt:lpstr>New Stories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UNICEF Club Meeting 10/22/18 Trick-or-Treat for UNICEF</dc:title>
  <dc:creator>Shreya Shete</dc:creator>
  <cp:lastModifiedBy>Shreya Shete</cp:lastModifiedBy>
  <cp:revision>1</cp:revision>
  <dcterms:modified xsi:type="dcterms:W3CDTF">2018-10-22T04:16:54Z</dcterms:modified>
</cp:coreProperties>
</file>