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Proxima Nova Semibold" panose="020B0604020202020204" charset="0"/>
      <p:regular r:id="rId20"/>
      <p:bold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beb7f4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beb7f4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beb7f4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beb7f47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beb7f4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beb7f47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bee41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bee41a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bf822efd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bf822efd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beb7f47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beb7f47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881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79578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67573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24531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613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88928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54893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89564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071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96022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37300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HTxPku7l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FdOuCSq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HTxPku7l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KSLXBVP-2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nicefclub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olesvilleunicef.weebly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63900" y="99875"/>
            <a:ext cx="7816200" cy="22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UNICEF Club Meeting</a:t>
            </a:r>
            <a:endParaRPr sz="5500" dirty="0">
              <a:solidFill>
                <a:srgbClr val="FF572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10/21/19</a:t>
            </a:r>
            <a:endParaRPr sz="5500" dirty="0">
              <a:solidFill>
                <a:srgbClr val="FF572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Trick-or-Treat for UNICEF</a:t>
            </a:r>
            <a:endParaRPr sz="3000" dirty="0">
              <a:solidFill>
                <a:srgbClr val="FF572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74427" y="3579194"/>
            <a:ext cx="9420446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Officers: S</a:t>
            </a:r>
            <a:r>
              <a:rPr lang="en-US" sz="2800" dirty="0" err="1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hreya</a:t>
            </a:r>
            <a:r>
              <a:rPr lang="en-US" sz="28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Shete, Esha </a:t>
            </a:r>
            <a:r>
              <a:rPr lang="en-US" sz="2800" dirty="0" err="1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Manoj</a:t>
            </a:r>
            <a:r>
              <a:rPr lang="en-US" sz="28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, Ben Jamison, Daniel Tuan, </a:t>
            </a:r>
            <a:r>
              <a:rPr lang="en-US" sz="2800" dirty="0" err="1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Smrithi</a:t>
            </a:r>
            <a:r>
              <a:rPr lang="en-US" sz="2800" dirty="0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Chakravarthy, Abby Fisher, Ava </a:t>
            </a:r>
            <a:r>
              <a:rPr lang="en-US" sz="2800" dirty="0" err="1">
                <a:solidFill>
                  <a:srgbClr val="FF572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Checkan</a:t>
            </a:r>
            <a:endParaRPr sz="2800" dirty="0">
              <a:solidFill>
                <a:srgbClr val="FF572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r="7561"/>
          <a:stretch/>
        </p:blipFill>
        <p:spPr>
          <a:xfrm>
            <a:off x="1023196" y="2270849"/>
            <a:ext cx="7225201" cy="12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311150" y="422348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5722"/>
                </a:solidFill>
              </a:rPr>
              <a:t>History</a:t>
            </a:r>
            <a:endParaRPr sz="30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311888" y="1223889"/>
            <a:ext cx="7312025" cy="2924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>
                <a:solidFill>
                  <a:schemeClr val="dk1"/>
                </a:solidFill>
              </a:rPr>
              <a:t>● Began in 1950 as a way to help kids around the world still affected by World War II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>
                <a:solidFill>
                  <a:schemeClr val="dk1"/>
                </a:solidFill>
              </a:rPr>
              <a:t>● They have raised more than $175 million for the U.S. Fund for UNICEF over the past 67 years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 dirty="0">
                <a:solidFill>
                  <a:srgbClr val="FF5722"/>
                </a:solidFill>
                <a:hlinkClick r:id="rId3"/>
              </a:rPr>
              <a:t>https://www.youtube.com/watch?v=R6HTxPku7lg</a:t>
            </a: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 idx="4294967295"/>
          </p:nvPr>
        </p:nvSpPr>
        <p:spPr>
          <a:xfrm>
            <a:off x="212651" y="409058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5722"/>
                </a:solidFill>
              </a:rPr>
              <a:t>This Year</a:t>
            </a:r>
            <a:endParaRPr sz="3000" b="1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4294967295"/>
          </p:nvPr>
        </p:nvSpPr>
        <p:spPr>
          <a:xfrm>
            <a:off x="411126" y="1108961"/>
            <a:ext cx="8435975" cy="2698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● $1 - Buys pencils for a class of 30 students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● $8 - Gives a UNICEF Kit that provides clean water to a family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● $15 - Sends a box of 5 mosquito nets to protect kids from deadly malaria disease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● $55 - Gives 150 food packets to malnourished children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● $210 - Buys a school-in-a-box kit to help 40 refugee kids learn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rgbClr val="FF5722"/>
                </a:solidFill>
                <a:hlinkClick r:id="rId3"/>
              </a:rPr>
              <a:t>https://www.youtube.com/watch?v=YJFdOuCSqdA</a:t>
            </a:r>
            <a:endParaRPr sz="2000" dirty="0">
              <a:solidFill>
                <a:srgbClr val="FF57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 idx="4294967295"/>
          </p:nvPr>
        </p:nvSpPr>
        <p:spPr>
          <a:xfrm>
            <a:off x="311150" y="423068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5722"/>
                </a:solidFill>
              </a:rPr>
              <a:t>Trick-or-Treat Boxes</a:t>
            </a:r>
            <a:endParaRPr sz="3000" b="1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375444" y="1017588"/>
            <a:ext cx="8393112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●</a:t>
            </a:r>
            <a:r>
              <a:rPr lang="en" sz="2000" dirty="0">
                <a:solidFill>
                  <a:srgbClr val="000000"/>
                </a:solidFill>
              </a:rPr>
              <a:t> </a:t>
            </a:r>
            <a:r>
              <a:rPr lang="en" sz="2000" dirty="0">
                <a:solidFill>
                  <a:schemeClr val="dk1"/>
                </a:solidFill>
              </a:rPr>
              <a:t>Please pick up a box at the end of the </a:t>
            </a:r>
            <a:r>
              <a:rPr lang="en-US" sz="2000" dirty="0">
                <a:solidFill>
                  <a:schemeClr val="dk1"/>
                </a:solidFill>
              </a:rPr>
              <a:t>next </a:t>
            </a:r>
            <a:r>
              <a:rPr lang="en" sz="2000" dirty="0">
                <a:solidFill>
                  <a:schemeClr val="dk1"/>
                </a:solidFill>
              </a:rPr>
              <a:t>meeting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● Spare change adds up, so even the smallest donations count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● You can go “trick-or-treating for UNICEF” any time before th</a:t>
            </a:r>
            <a:r>
              <a:rPr lang="en-US" sz="2000" dirty="0">
                <a:solidFill>
                  <a:schemeClr val="dk1"/>
                </a:solidFill>
              </a:rPr>
              <a:t>e first</a:t>
            </a:r>
            <a:r>
              <a:rPr lang="en" sz="2000" dirty="0">
                <a:solidFill>
                  <a:schemeClr val="dk1"/>
                </a:solidFill>
              </a:rPr>
              <a:t> meeting </a:t>
            </a:r>
            <a:r>
              <a:rPr lang="en-US" sz="2000" dirty="0">
                <a:solidFill>
                  <a:schemeClr val="dk1"/>
                </a:solidFill>
              </a:rPr>
              <a:t>in November</a:t>
            </a:r>
            <a:r>
              <a:rPr lang="en" sz="2000" dirty="0">
                <a:solidFill>
                  <a:schemeClr val="dk1"/>
                </a:solidFill>
              </a:rPr>
              <a:t>, so enjoy your Halloween plans too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● 1 Trick-or-Treat Box </a:t>
            </a:r>
            <a:r>
              <a:rPr lang="en-US" sz="2000" dirty="0">
                <a:solidFill>
                  <a:schemeClr val="dk1"/>
                </a:solidFill>
              </a:rPr>
              <a:t>with at least $5</a:t>
            </a:r>
            <a:r>
              <a:rPr lang="en" sz="2000" dirty="0">
                <a:solidFill>
                  <a:schemeClr val="dk1"/>
                </a:solidFill>
              </a:rPr>
              <a:t> = 1 UNICEF Club Volunteer Service Hour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000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000" dirty="0">
                <a:solidFill>
                  <a:schemeClr val="dk1"/>
                </a:solidFill>
              </a:rPr>
              <a:t>●</a:t>
            </a:r>
            <a:r>
              <a:rPr lang="en-US" sz="2000" dirty="0">
                <a:solidFill>
                  <a:schemeClr val="dk1"/>
                </a:solidFill>
              </a:rPr>
              <a:t> Please return boxes and/or funds collected at next meeting: Monday, October 28</a:t>
            </a:r>
            <a:r>
              <a:rPr lang="en-US" sz="2000" baseline="30000" dirty="0">
                <a:solidFill>
                  <a:schemeClr val="dk1"/>
                </a:solidFill>
              </a:rPr>
              <a:t>th</a:t>
            </a:r>
            <a:r>
              <a:rPr lang="en-US" sz="2000" dirty="0">
                <a:solidFill>
                  <a:schemeClr val="dk1"/>
                </a:solidFill>
              </a:rPr>
              <a:t> or the following meeting: Monday, November 4</a:t>
            </a:r>
            <a:r>
              <a:rPr lang="en-US" sz="2000" baseline="30000" dirty="0">
                <a:solidFill>
                  <a:schemeClr val="dk1"/>
                </a:solidFill>
              </a:rPr>
              <a:t>th</a:t>
            </a:r>
            <a:endParaRPr lang="en-US" sz="2000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n"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 idx="4294967295"/>
          </p:nvPr>
        </p:nvSpPr>
        <p:spPr>
          <a:xfrm>
            <a:off x="446567" y="416147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 b="1" dirty="0"/>
              <a:t>Videos</a:t>
            </a:r>
            <a:endParaRPr sz="3000" b="1"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4294967295"/>
          </p:nvPr>
        </p:nvSpPr>
        <p:spPr>
          <a:xfrm>
            <a:off x="496186" y="1196975"/>
            <a:ext cx="8521700" cy="1374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500" b="1" u="sng" dirty="0">
                <a:solidFill>
                  <a:srgbClr val="FFFFFF"/>
                </a:solidFill>
                <a:hlinkClick r:id="rId3"/>
              </a:rPr>
              <a:t>https://www.youtube.com/watch?v=R6HTxPku7lg</a:t>
            </a:r>
            <a:endParaRPr lang="en-US" sz="2500" b="1" u="sng" dirty="0">
              <a:solidFill>
                <a:srgbClr val="FFFFFF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sz="25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solidFill>
                  <a:srgbClr val="FFFFFF"/>
                </a:solidFill>
                <a:hlinkClick r:id="rId4"/>
              </a:rPr>
              <a:t>https://www.youtube.com/watch?v=7KSLXBVP-2w</a:t>
            </a:r>
            <a:endParaRPr sz="25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311700" y="289350"/>
            <a:ext cx="85206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5722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Us</a:t>
            </a:r>
            <a:endParaRPr sz="5000" b="1">
              <a:solidFill>
                <a:srgbClr val="FF5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173250" y="1541000"/>
            <a:ext cx="8797500" cy="28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dk1"/>
                </a:solidFill>
              </a:rPr>
              <a:t>Email: </a:t>
            </a:r>
            <a:r>
              <a:rPr lang="en" sz="3500" u="sng" dirty="0">
                <a:solidFill>
                  <a:schemeClr val="hlink"/>
                </a:solidFill>
              </a:rPr>
              <a:t>poolesville</a:t>
            </a:r>
            <a:r>
              <a:rPr lang="en" sz="3500" u="sng" dirty="0">
                <a:solidFill>
                  <a:schemeClr val="hlink"/>
                </a:solidFill>
                <a:hlinkClick r:id="rId3"/>
              </a:rPr>
              <a:t>unicef</a:t>
            </a:r>
            <a:r>
              <a:rPr lang="en-US" sz="3500" u="sng" dirty="0">
                <a:solidFill>
                  <a:schemeClr val="hlink"/>
                </a:solidFill>
                <a:hlinkClick r:id="rId3"/>
              </a:rPr>
              <a:t>club</a:t>
            </a:r>
            <a:r>
              <a:rPr lang="en" sz="3500" u="sng" dirty="0">
                <a:solidFill>
                  <a:schemeClr val="hlink"/>
                </a:solidFill>
                <a:hlinkClick r:id="rId3"/>
              </a:rPr>
              <a:t>@gmail.com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dk1"/>
                </a:solidFill>
              </a:rPr>
              <a:t>Instagram: @pool</a:t>
            </a:r>
            <a:r>
              <a:rPr lang="en-US" sz="3500" dirty="0" err="1">
                <a:solidFill>
                  <a:schemeClr val="dk1"/>
                </a:solidFill>
              </a:rPr>
              <a:t>esvilleunicefclub</a:t>
            </a:r>
            <a:endParaRPr lang="en-US" sz="3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dk1"/>
                </a:solidFill>
              </a:rPr>
              <a:t>Website:</a:t>
            </a:r>
            <a:r>
              <a:rPr lang="en" sz="3300" dirty="0"/>
              <a:t> </a:t>
            </a:r>
            <a:r>
              <a:rPr lang="en" sz="3300" u="sng" dirty="0">
                <a:solidFill>
                  <a:srgbClr val="FF5722"/>
                </a:solidFill>
                <a:hlinkClick r:id="rId4"/>
              </a:rPr>
              <a:t>http://pooles</a:t>
            </a:r>
            <a:r>
              <a:rPr lang="en-US" sz="3300" u="sng" dirty="0">
                <a:solidFill>
                  <a:srgbClr val="FF5722"/>
                </a:solidFill>
                <a:hlinkClick r:id="rId4"/>
              </a:rPr>
              <a:t>v</a:t>
            </a:r>
            <a:r>
              <a:rPr lang="en" sz="3300" u="sng" dirty="0">
                <a:solidFill>
                  <a:srgbClr val="FF5722"/>
                </a:solidFill>
                <a:hlinkClick r:id="rId4"/>
              </a:rPr>
              <a:t>illeunicef.weebly.com/</a:t>
            </a:r>
            <a:r>
              <a:rPr lang="en" sz="3500" dirty="0"/>
              <a:t> </a:t>
            </a:r>
            <a:endParaRPr sz="3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300450" y="1006050"/>
            <a:ext cx="8543100" cy="3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5722"/>
                </a:solidFill>
              </a:rPr>
              <a:t>Next UNICEF Club Meeting: </a:t>
            </a:r>
            <a:r>
              <a:rPr lang="en-US" sz="4000" b="1" dirty="0">
                <a:solidFill>
                  <a:srgbClr val="FF5722"/>
                </a:solidFill>
              </a:rPr>
              <a:t>Monday</a:t>
            </a:r>
            <a:r>
              <a:rPr lang="en" sz="4000" b="1" dirty="0">
                <a:solidFill>
                  <a:srgbClr val="FF5722"/>
                </a:solidFill>
              </a:rPr>
              <a:t>, </a:t>
            </a:r>
            <a:r>
              <a:rPr lang="en-US" sz="4000" b="1" dirty="0">
                <a:solidFill>
                  <a:srgbClr val="FF5722"/>
                </a:solidFill>
              </a:rPr>
              <a:t>October</a:t>
            </a:r>
            <a:r>
              <a:rPr lang="en" sz="4000" b="1" dirty="0">
                <a:solidFill>
                  <a:srgbClr val="FF5722"/>
                </a:solidFill>
              </a:rPr>
              <a:t> 28th during lunch </a:t>
            </a:r>
            <a:r>
              <a:rPr lang="en-US" sz="4000" b="1">
                <a:solidFill>
                  <a:srgbClr val="FF5722"/>
                </a:solidFill>
              </a:rPr>
              <a:t>in Room 12</a:t>
            </a:r>
            <a:endParaRPr sz="4000" b="1" dirty="0">
              <a:solidFill>
                <a:srgbClr val="FF57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57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FF5722"/>
                </a:solidFill>
              </a:rPr>
              <a:t>This presentation can be found under the “</a:t>
            </a:r>
            <a:r>
              <a:rPr lang="en-US" sz="3500" b="1" dirty="0">
                <a:solidFill>
                  <a:srgbClr val="FF5722"/>
                </a:solidFill>
              </a:rPr>
              <a:t>Meeting </a:t>
            </a:r>
            <a:r>
              <a:rPr lang="en" sz="3500" b="1" dirty="0">
                <a:solidFill>
                  <a:srgbClr val="FF5722"/>
                </a:solidFill>
              </a:rPr>
              <a:t>Updates” tab on our website</a:t>
            </a:r>
            <a:endParaRPr sz="3500" b="1" dirty="0">
              <a:solidFill>
                <a:srgbClr val="FF57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348</Words>
  <Application>Microsoft Office PowerPoint</Application>
  <PresentationFormat>On-screen 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Proxima Nova</vt:lpstr>
      <vt:lpstr>Calibri</vt:lpstr>
      <vt:lpstr>Proxima Nova Semibold</vt:lpstr>
      <vt:lpstr>Retrospect</vt:lpstr>
      <vt:lpstr>UNICEF Club Meeting 10/21/19 Trick-or-Treat for UNICEF</vt:lpstr>
      <vt:lpstr>History</vt:lpstr>
      <vt:lpstr>This Year</vt:lpstr>
      <vt:lpstr>Trick-or-Treat Boxes</vt:lpstr>
      <vt:lpstr>Videos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 Club Meeting 10/22/18 Trick-or-Treat for UNICEF</dc:title>
  <dc:creator>Shreya Shete</dc:creator>
  <cp:lastModifiedBy>Shreya Shete</cp:lastModifiedBy>
  <cp:revision>3</cp:revision>
  <dcterms:modified xsi:type="dcterms:W3CDTF">2019-10-21T03:14:30Z</dcterms:modified>
</cp:coreProperties>
</file>